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8/24/2022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8/24/2022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8/24/2022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8/24/2022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8/24/2022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8/24/2022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8/24/2022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8/24/2022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C3B8D4-F633-4E37-8804-1A9BF1086D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STAGIONE SPORTIVA 2021/22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9D537880-D2E3-41BC-AF1A-D60BFF03042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ASD VOLLEYBALL MONDOLFO</a:t>
            </a:r>
          </a:p>
        </p:txBody>
      </p:sp>
    </p:spTree>
    <p:extLst>
      <p:ext uri="{BB962C8B-B14F-4D97-AF65-F5344CB8AC3E}">
        <p14:creationId xmlns:p14="http://schemas.microsoft.com/office/powerpoint/2010/main" val="3088147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409F76-17A8-4ADB-8CA8-67ED68028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MINI VOLLEY</a:t>
            </a:r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3C4AF04E-BA8B-43CB-9F5D-5E10FA626A0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18100" y="1206958"/>
            <a:ext cx="6281738" cy="4440909"/>
          </a:xfrm>
        </p:spPr>
      </p:pic>
    </p:spTree>
    <p:extLst>
      <p:ext uri="{BB962C8B-B14F-4D97-AF65-F5344CB8AC3E}">
        <p14:creationId xmlns:p14="http://schemas.microsoft.com/office/powerpoint/2010/main" val="3953812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535F0A7-EB2C-4117-8DFA-293343EA5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MINIVOLLEY 2</a:t>
            </a:r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14723569-6783-428A-9B9E-07B26E965A2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18100" y="1660674"/>
            <a:ext cx="6281738" cy="3533477"/>
          </a:xfrm>
        </p:spPr>
      </p:pic>
    </p:spTree>
    <p:extLst>
      <p:ext uri="{BB962C8B-B14F-4D97-AF65-F5344CB8AC3E}">
        <p14:creationId xmlns:p14="http://schemas.microsoft.com/office/powerpoint/2010/main" val="2633195877"/>
      </p:ext>
    </p:extLst>
  </p:cSld>
  <p:clrMapOvr>
    <a:masterClrMapping/>
  </p:clrMapOvr>
</p:sld>
</file>

<file path=ppt/theme/theme1.xml><?xml version="1.0" encoding="utf-8"?>
<a:theme xmlns:a="http://schemas.openxmlformats.org/drawingml/2006/main" name="Atlante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{755C5E74-D568-4CEE-AF36-C874E96AA351}tf16401371</Template>
  <TotalTime>6</TotalTime>
  <Words>10</Words>
  <Application>Microsoft Office PowerPoint</Application>
  <PresentationFormat>Widescreen</PresentationFormat>
  <Paragraphs>4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Calibri Light</vt:lpstr>
      <vt:lpstr>Rockwell</vt:lpstr>
      <vt:lpstr>Wingdings</vt:lpstr>
      <vt:lpstr>Atlante</vt:lpstr>
      <vt:lpstr>STAGIONE SPORTIVA 2021/22</vt:lpstr>
      <vt:lpstr>MINI VOLLEY</vt:lpstr>
      <vt:lpstr>MINIVOLLEY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STAGIONE SPORTIVA 2021/22</dc:title>
  <dc:creator>SAURO</dc:creator>
  <cp:lastModifiedBy>SAURO</cp:lastModifiedBy>
  <cp:revision>1</cp:revision>
  <dcterms:created xsi:type="dcterms:W3CDTF">2022-08-24T07:01:38Z</dcterms:created>
  <dcterms:modified xsi:type="dcterms:W3CDTF">2022-08-24T07:07:42Z</dcterms:modified>
</cp:coreProperties>
</file>